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77619" autoAdjust="0"/>
  </p:normalViewPr>
  <p:slideViewPr>
    <p:cSldViewPr>
      <p:cViewPr varScale="1">
        <p:scale>
          <a:sx n="60" d="100"/>
          <a:sy n="60" d="100"/>
        </p:scale>
        <p:origin x="8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8DB1A-3414-442B-AF84-1608E00EEE1D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55FC4-909A-45D2-9D5D-3B162E783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6F1C8-CF45-4833-BAAB-E27FF8A9F44E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96178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60E3F-7F70-4190-A30C-DED6154D6563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9451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60E3F-7F70-4190-A30C-DED6154D6563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6142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60E3F-7F70-4190-A30C-DED6154D6563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641681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60E3F-7F70-4190-A30C-DED6154D6563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8007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60E3F-7F70-4190-A30C-DED6154D6563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671332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9BB3B-0818-4346-A249-C59C6E9DA5EA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50464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9F93C-EA46-4E16-9931-111478D6C6FF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667780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4D9AE-7CF9-476E-9E5F-5BE786ECDA2F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8464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406AB-5ADD-4949-9493-895B5D40111A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03981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7FAFA-9BC5-423A-B9DC-7E604DB52E83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4845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5AD4A-B2D4-434E-9764-6B7EA802047A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17010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5549D-B632-4BBD-BEE5-4C0B30C7CE05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18747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0F90B2-4BF9-4BE5-BDCF-80E39A2AC8B4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40293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B099A-B09B-4F64-A98B-DAF7319297BA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50905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B3C03-F0B0-41C6-8497-AB801304269A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78157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B960E3F-7F70-4190-A30C-DED6154D6563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9317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0648"/>
            <a:ext cx="8388424" cy="4968552"/>
          </a:xfrm>
        </p:spPr>
        <p:txBody>
          <a:bodyPr/>
          <a:lstStyle/>
          <a:p>
            <a:pPr algn="ctr"/>
            <a:r>
              <a:rPr lang="sr-Cyrl-R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ДИГИТАЛНО НАСИЉЕ </a:t>
            </a:r>
            <a:br>
              <a:rPr lang="sr-Cyrl-RS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Cyrl-R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r-Cyrl-R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Cyrl-R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r-Cyrl-R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Cyrl-RS" sz="18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Изводи из приручника </a:t>
            </a:r>
            <a:r>
              <a:rPr lang="sr-Cyrl-RS" sz="1800" b="1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Дигитално насиље – превенција и реаговање</a:t>
            </a:r>
            <a:br>
              <a:rPr lang="sr-Cyrl-RS" sz="1800" b="1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Cyrl-RS" sz="18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Добринка Кузмановић, Биљана Лајовић, Смиљана Грујић, Гордана Меденица</a:t>
            </a:r>
            <a:r>
              <a:rPr lang="sr-Cyrl-RS" sz="4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r-Cyrl-RS" sz="4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5949280"/>
            <a:ext cx="8640960" cy="432048"/>
          </a:xfr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sr-Cyrl-RS" b="1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ОШ </a:t>
            </a:r>
            <a:r>
              <a:rPr lang="sr-Cyrl-RS" b="1" i="1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НХ Синиша Николајевић</a:t>
            </a:r>
            <a:endParaRPr lang="en-US" b="1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60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609600"/>
            <a:ext cx="7634809" cy="947192"/>
          </a:xfrm>
        </p:spPr>
        <p:txBody>
          <a:bodyPr>
            <a:noAutofit/>
          </a:bodyPr>
          <a:lstStyle/>
          <a:p>
            <a:pPr algn="ctr"/>
            <a:r>
              <a:rPr lang="sr-Cyrl-R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ШТА БИ ОДРАСЛИ ТРЕБАЛО ДА ЗНАЈУ У ВЕЗИ СА ПРЕВЕНЦИЈОМ ДИГИТАЛНОГ НАСИЉА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556792"/>
            <a:ext cx="8280920" cy="5164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Није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неопходно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познајете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достигнућа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области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дигиталних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технологија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али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веома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важно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покажете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интересовање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оно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што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ваше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дете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односно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ученик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ради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интернету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Разговарајте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дететом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предностима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коришћења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дигиталних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технологија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добробитима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дете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заједнички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радите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откривању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алата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који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доприносе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учењу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обогаћивању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знања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Унапређујте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своје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дигиталне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вештине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информишите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мерама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заштите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дигиталног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насиља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начинима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препознавања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реаговања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Сарађујте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школом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потражите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запослених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школи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шкиње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шкиње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информације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заступљености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дигиталног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насиља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међу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ученицима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ама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питајте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их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школа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пружа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стручну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подршку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родитељима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2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08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332656"/>
            <a:ext cx="7562801" cy="1008112"/>
          </a:xfrm>
        </p:spPr>
        <p:txBody>
          <a:bodyPr>
            <a:noAutofit/>
          </a:bodyPr>
          <a:lstStyle/>
          <a:p>
            <a:pPr algn="ctr"/>
            <a:r>
              <a:rPr lang="sr-Cyrl-RS" sz="2800" b="1" dirty="0">
                <a:latin typeface="Calibri" panose="020F0502020204030204" pitchFamily="34" charset="0"/>
                <a:cs typeface="Calibri" panose="020F0502020204030204" pitchFamily="34" charset="0"/>
              </a:rPr>
              <a:t>ШТА БИ УЧЕНИЦИ/Е ТРЕБАЛО ДА ЗНАЈУ У ВЕЗИ СА ПРЕВЕНЦИЈОМ ДИГИТАЛНОГ НАСИЉА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95536" y="1340768"/>
            <a:ext cx="8136904" cy="536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Потражите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помоћ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деце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вези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новим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технологијама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није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знак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родитељске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слабости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већ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родитељске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наставничке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снаге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Тиме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уважавате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децу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учвршћујете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однос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заснован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поверењу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својим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понашањем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дајете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детету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вас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пита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тражи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подршку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Разговарајте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децом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утицају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вршњака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вршњакиња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њихово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понашање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подстичите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их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конструктивно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излазе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крај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притисцима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вршњака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иња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Научите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ваше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љубазно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одлучно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каже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„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нећу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урадим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!”.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Разговарајте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децом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потенцијалним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ризицима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интернету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саслушајте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шта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ваше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вам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каже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томе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Заједно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дететом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дефинишите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коришћења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друштвених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мрежа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садржаји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време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интернету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последице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случају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кршења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тих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Учествовање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успостављању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повећава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вероватноћу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поштовања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тих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Доследно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придржавајте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успостављених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1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32847" cy="1080120"/>
          </a:xfrm>
        </p:spPr>
        <p:txBody>
          <a:bodyPr>
            <a:noAutofit/>
          </a:bodyPr>
          <a:lstStyle/>
          <a:p>
            <a:pPr algn="ctr"/>
            <a:r>
              <a:rPr lang="sr-Cyrl-RS" sz="2800" b="1" dirty="0">
                <a:latin typeface="Calibri" panose="020F0502020204030204" pitchFamily="34" charset="0"/>
                <a:cs typeface="Calibri" panose="020F0502020204030204" pitchFamily="34" charset="0"/>
              </a:rPr>
              <a:t>ШТА БИ УЧЕНИЦИ/Е ТРЕБАЛО ДА ЗНАЈУ У ВЕЗИ СА ПРЕВЕНЦИЈОМ ДИГИТАЛНОГ НАСИЉА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95536" y="1124744"/>
            <a:ext cx="8568952" cy="5676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Забрана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коришћења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друштвених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мрежа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понашања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јесте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немогућа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мисија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Када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ван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вашег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надзора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их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поново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користити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(а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деца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чешће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мобилне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уређаје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родитељи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имају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мање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надзора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Застрашивање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претње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дају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добре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резултате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доприносе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подстицању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дечјег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развоја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васпитање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детета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пресудан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квалитет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односа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који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успостављате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њим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Често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родитељи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наставници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/е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забранама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претњама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наређивањем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покваре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однос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дететом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онда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настоје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васпитавају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што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вама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важно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вас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/е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уважавају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разумеју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важно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детету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нарочито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ствари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иду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онако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бисте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волели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/е. 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Изразите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захвалност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детету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одлуку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садржај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интернет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подели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вама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Страх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љутњу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контролишите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јер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присуству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ових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емоција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тешко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предложите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нешто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конструктивно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Преузмите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одговорност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своје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поступке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понашајте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доследно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немојте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причате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једно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радите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децу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она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понашају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одговорно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4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836711"/>
            <a:ext cx="7128791" cy="4680519"/>
          </a:xfrm>
        </p:spPr>
        <p:txBody>
          <a:bodyPr/>
          <a:lstStyle/>
          <a:p>
            <a:pPr algn="ctr"/>
            <a:r>
              <a:rPr lang="sr-Cyrl-RS" sz="2400" b="1" dirty="0">
                <a:latin typeface="Calibri" panose="020F0502020204030204" pitchFamily="34" charset="0"/>
                <a:cs typeface="Calibri" panose="020F0502020204030204" pitchFamily="34" charset="0"/>
              </a:rPr>
              <a:t>ШТА ЈЕ ДИГИТАЛНО </a:t>
            </a:r>
            <a:r>
              <a:rPr lang="sr-Cyrl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НАСИЉЕ</a:t>
            </a:r>
            <a:br>
              <a:rPr lang="sr-Cyrl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Cyrl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r-Cyrl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Cyrl-RS" sz="2400" b="1" dirty="0">
                <a:latin typeface="Calibri" panose="020F0502020204030204" pitchFamily="34" charset="0"/>
                <a:cs typeface="Calibri" panose="020F0502020204030204" pitchFamily="34" charset="0"/>
              </a:rPr>
              <a:t>ОБЛИЦИ ДИГИТАЛНОГ </a:t>
            </a:r>
            <a:r>
              <a:rPr lang="sr-Cyrl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НАСИЉА</a:t>
            </a:r>
            <a:br>
              <a:rPr lang="sr-Cyrl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Cyrl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r-Cyrl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Cyrl-RS" sz="2400" b="1" dirty="0">
                <a:latin typeface="Calibri" panose="020F0502020204030204" pitchFamily="34" charset="0"/>
                <a:cs typeface="Calibri" panose="020F0502020204030204" pitchFamily="34" charset="0"/>
              </a:rPr>
              <a:t>ОРУЂА ЗА ДИГИТАЛНО </a:t>
            </a:r>
            <a:r>
              <a:rPr lang="sr-Cyrl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НАСИЉЕ</a:t>
            </a:r>
            <a:br>
              <a:rPr lang="sr-Cyrl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Cyrl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r-Cyrl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Cyrl-RS" sz="2400" b="1" dirty="0">
                <a:latin typeface="Calibri" panose="020F0502020204030204" pitchFamily="34" charset="0"/>
                <a:cs typeface="Calibri" panose="020F0502020204030204" pitchFamily="34" charset="0"/>
              </a:rPr>
              <a:t>ШТА БИ УЧЕНИЦИ/Е ТРЕБАЛО ДА ЗНАЈУ У ВЕЗИ СА ПРЕВЕНЦИЈОМ ДИГИТАЛНОГ </a:t>
            </a:r>
            <a:r>
              <a:rPr lang="sr-Cyrl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НАСИЉА</a:t>
            </a:r>
            <a:br>
              <a:rPr lang="sr-Cyrl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Cyrl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r-Cyrl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Cyrl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ШТА </a:t>
            </a:r>
            <a:r>
              <a:rPr lang="sr-Cyrl-RS" sz="2400" b="1" dirty="0">
                <a:latin typeface="Calibri" panose="020F0502020204030204" pitchFamily="34" charset="0"/>
                <a:cs typeface="Calibri" panose="020F0502020204030204" pitchFamily="34" charset="0"/>
              </a:rPr>
              <a:t>БИ ОДРАСЛИ ТРЕБАЛО ДА ЗНАЈУ У ВЕЗИ СА ПРЕВЕНЦИЈОМ ДИГИТАЛНОГ НАСИЉА</a:t>
            </a:r>
            <a:r>
              <a:rPr lang="sr-Cyrl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r-Cyrl-R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5517231"/>
            <a:ext cx="5826719" cy="216024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76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09600"/>
            <a:ext cx="6984775" cy="731168"/>
          </a:xfrm>
        </p:spPr>
        <p:txBody>
          <a:bodyPr/>
          <a:lstStyle/>
          <a:p>
            <a:pPr algn="ctr"/>
            <a:r>
              <a:rPr lang="sr-Cyrl-R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ШТА ЈЕ ДИГИТАЛНО НАСИЉЕ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340768"/>
            <a:ext cx="73448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Дигитално насиље </a:t>
            </a:r>
            <a:endParaRPr lang="ru-RU" sz="40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енг. cyberbullying) је коришћење дигиталне технологије (интернета и мобилних телефона) с циљем да се друга особа узнемири, повреди, понизи и да јој се нанесе штета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684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609600"/>
            <a:ext cx="6842721" cy="731168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ОБЛИЦИ ДИГИТАЛНОГ НАСИЉА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196752"/>
            <a:ext cx="842493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постављање узнемирујућих, увредљивих или претећих порука, слика или видео-снимака на туђе профиле или слање тих материјала СМСом, инстант порукама, имејлом, остављање на чету; 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снимање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дистрибуција слика, порука и материјала сексуалног садржаја; узнемиравање телефонским позивима; 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лажно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представљање, коришћење туђег идентитета, креирање профила на друштвеним мрежама на туђе име; 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недозвољено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саопштавање туђих приватних информација, објављивање лажних оптужби или гласина о другој особи на профилима друштвених мрежа, блоговима итд; 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промена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или крађа лозинки; 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слање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вируса; 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исмевање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 онлајн причаоницама и на интернет форумима, 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непримерено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коментарисање туђих слика, порука на профилима, блоговима; 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игнорисање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искључивање (нпр. из група на социјалним мрежама), подстицање мржње (по различитим основама) и др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1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7344815" cy="731168"/>
          </a:xfrm>
        </p:spPr>
        <p:txBody>
          <a:bodyPr/>
          <a:lstStyle/>
          <a:p>
            <a:pPr algn="ctr"/>
            <a:r>
              <a:rPr lang="sr-Cyrl-R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ОРУЂА ЗА ДИГИТАЛНО НАСИЉЕ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1556792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социјалних мрежа и платформи за дељење видео садржаја (нпр.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Facebook, Google+, My Space, Twitter, Ask.fm,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Omegle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YouTube, Instagram, Flickr, Snapchat </a:t>
            </a:r>
            <a:r>
              <a:rPr lang="sr-Cyrl-RS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др.  </a:t>
            </a:r>
            <a:r>
              <a:rPr lang="sr-Cyrl-RS" sz="2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  <a:endParaRPr lang="sr-Cyrl-RS" sz="2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СМС порука и телефонских позива</a:t>
            </a:r>
            <a:r>
              <a:rPr lang="sr-Cyrl-RS" sz="2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r-Cyrl-RS" sz="2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имејлова</a:t>
            </a:r>
            <a:r>
              <a:rPr lang="sr-Cyrl-RS" sz="2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r-Cyrl-RS" sz="2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инстант порука (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IMs – instant messages) </a:t>
            </a:r>
            <a:r>
              <a:rPr lang="sr-Cyrl-RS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текстуалних порука (</a:t>
            </a:r>
            <a:r>
              <a:rPr lang="sr-Cyrl-RS" sz="2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нпр.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WhatsApp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Skype, Viber </a:t>
            </a:r>
            <a:r>
              <a:rPr lang="sr-Cyrl-RS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др</a:t>
            </a:r>
            <a:r>
              <a:rPr lang="sr-Cyrl-RS" sz="2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.);</a:t>
            </a:r>
            <a:endParaRPr lang="sr-Cyrl-RS" sz="2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сликовних порука и видео материјала</a:t>
            </a:r>
            <a:r>
              <a:rPr lang="sr-Cyrl-RS" sz="2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r-Cyrl-RS" sz="2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причаоница или „соба за четовање” (енг.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chat rooms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блогова, форума</a:t>
            </a:r>
            <a:r>
              <a:rPr lang="sr-Cyrl-RS" sz="2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r-Cyrl-RS" sz="2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онлајн видео-игара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80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994122" cy="1597744"/>
          </a:xfrm>
        </p:spPr>
        <p:txBody>
          <a:bodyPr>
            <a:noAutofit/>
          </a:bodyPr>
          <a:lstStyle/>
          <a:p>
            <a:pPr algn="ctr"/>
            <a:r>
              <a:rPr lang="sr-Cyrl-R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ШТА БИ УЧЕНИЦИ/Е ТРЕБАЛО ДА ЗНАЈУ У ВЕЗИ СА ПРЕВЕНЦИЈОМ ДИГИТАЛНОГ НАСИЉА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930400"/>
            <a:ext cx="70567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Односите се према другима с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поштовањем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Будите свесни/е трагова које остављате у дигиталном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свету,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размислите пре него што нешто „постујете”, „шерујете”, „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твитујете»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Обратите пажњу на језик којим комуницирате на интернету 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Будите опрезни/е с личним информацијама, не делите их с другима 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Предузмите неопходне мере техничке заштите како бисте предупредили/е могућност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насиља</a:t>
            </a:r>
            <a:endParaRPr lang="sr-Latn-RS" sz="20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Помозите особама које се не сналазе најбоље на интернету </a:t>
            </a:r>
            <a:endParaRPr lang="sr-Latn-RS" sz="20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Будите свесни/е дигиталног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насиља</a:t>
            </a:r>
            <a:endParaRPr lang="sr-Latn-RS" sz="20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Немојте пасивно да посматрате дигитално насиље, пријавите га </a:t>
            </a:r>
            <a:endParaRPr lang="sr-Latn-RS" sz="20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Информишите се о дигиталном насиљу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Коришћење интернета сведите на разумну меру</a:t>
            </a:r>
          </a:p>
        </p:txBody>
      </p:sp>
    </p:spTree>
    <p:extLst>
      <p:ext uri="{BB962C8B-B14F-4D97-AF65-F5344CB8AC3E}">
        <p14:creationId xmlns:p14="http://schemas.microsoft.com/office/powerpoint/2010/main" val="277655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09600"/>
            <a:ext cx="7920879" cy="947192"/>
          </a:xfrm>
        </p:spPr>
        <p:txBody>
          <a:bodyPr>
            <a:normAutofit/>
          </a:bodyPr>
          <a:lstStyle/>
          <a:p>
            <a:pPr algn="ctr"/>
            <a:r>
              <a:rPr lang="sr-Cyrl-RS" sz="2800" b="1" dirty="0">
                <a:latin typeface="Calibri" panose="020F0502020204030204" pitchFamily="34" charset="0"/>
                <a:cs typeface="Calibri" panose="020F0502020204030204" pitchFamily="34" charset="0"/>
              </a:rPr>
              <a:t>ШТА БИ УЧЕНИЦИ/Е ТРЕБАЛО ДА ЗНАЈУ У ВЕЗИ СА ПРЕВЕНЦИЈОМ ДИГИТАЛНОГ НАСИЉА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539552" y="1556792"/>
            <a:ext cx="8352928" cy="5130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Односите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према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другима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поштовањем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Било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пишете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мејлове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разговарате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чету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остављате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коментаре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социјалним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мрежама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учествујете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форумима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радите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нешто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интернету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понашајте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пристојно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културно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Златно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сваке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комуникације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обзира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дешава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реалном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виртуелном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свету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гласи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чини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другима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што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желиш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/е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теби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чине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Будите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свесни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/е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трагова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остављате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дигиталном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свету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размислите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него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што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нешто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постујете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”, „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шерујете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”, „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твитујете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”...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Имајте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уму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информација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коју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једном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поставите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интернет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престаје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ваше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власништво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заувек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губите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контролу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над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њом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једна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несмотрено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постављена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фотографија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неколико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година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касније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некоме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бити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препрека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добијање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радног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Обратите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пажњу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језик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којим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комуницирате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интернету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Непримерене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грубе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вулгарне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поруке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могу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повредити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некога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иако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можда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њих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стоји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нужно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лоша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намера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Осим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тога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већина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форума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мрежа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других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онлајн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сервиса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прописана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комуницирања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вам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десити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вас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привремено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искључе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вам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трајно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онемогуће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коришћење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тих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сервиса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049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609600"/>
            <a:ext cx="7562801" cy="947192"/>
          </a:xfrm>
        </p:spPr>
        <p:txBody>
          <a:bodyPr>
            <a:normAutofit/>
          </a:bodyPr>
          <a:lstStyle/>
          <a:p>
            <a:pPr algn="ctr"/>
            <a:r>
              <a:rPr lang="sr-Cyrl-RS" sz="2800" b="1" dirty="0">
                <a:latin typeface="Calibri" panose="020F0502020204030204" pitchFamily="34" charset="0"/>
                <a:cs typeface="Calibri" panose="020F0502020204030204" pitchFamily="34" charset="0"/>
              </a:rPr>
              <a:t>ШТА БИ УЧЕНИЦИ/Е ТРЕБАЛО ДА ЗНАЈУ У ВЕЗИ СА ПРЕВЕНЦИЈОМ ДИГИТАЛНОГ НАСИЉА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23528" y="1930400"/>
            <a:ext cx="8568952" cy="4537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Будите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опрезни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/е с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личним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информацијама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делите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их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другима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Никада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делите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личне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информације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адреса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бројеви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телефона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школе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живљења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о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себи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породици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пријатељима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другима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чак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онда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када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позитивно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процењујете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њихове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намере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Поштујте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упутства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заштиту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личних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података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и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креирање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безбедне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лозинке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ће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повећати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вашу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безбедност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интернету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Предузмите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неопходне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техничке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заштите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бисте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предупредили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/е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могућност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насиља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Заштитите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свој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рачунар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антивирус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програмима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Приликом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регистрације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неку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социјалну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мрежу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прочитајте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упутства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безбедно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коришћење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Помозите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особама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које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сналазе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најбоље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интернету</a:t>
            </a:r>
            <a:endParaRPr lang="en-US" dirty="0" smtClean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Свака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особа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која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користи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интернет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неком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тренутку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била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новајлија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њему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Будите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солидарни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/е,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помозите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другима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безбедније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користе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интернет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јер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тако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повећавате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личну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безбедност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интернет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чините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безбеднијим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бољим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местом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који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/е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користе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56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609600"/>
            <a:ext cx="7850833" cy="1019200"/>
          </a:xfrm>
        </p:spPr>
        <p:txBody>
          <a:bodyPr>
            <a:normAutofit/>
          </a:bodyPr>
          <a:lstStyle/>
          <a:p>
            <a:pPr algn="ctr"/>
            <a:r>
              <a:rPr lang="sr-Cyrl-RS" sz="2800" b="1" dirty="0">
                <a:latin typeface="Calibri" panose="020F0502020204030204" pitchFamily="34" charset="0"/>
                <a:cs typeface="Calibri" panose="020F0502020204030204" pitchFamily="34" charset="0"/>
              </a:rPr>
              <a:t>ШТА БИ УЧЕНИЦИ/Е ТРЕБАЛО ДА ЗНАЈУ У ВЕЗИ СА ПРЕВЕНЦИЈОМ ДИГИТАЛНОГ НАСИЉА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23528" y="1930400"/>
            <a:ext cx="8640960" cy="4241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Будите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свесни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/е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дигиталног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насиља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Дигитално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насиље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чешће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него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што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многи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млади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мисле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Имајте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уму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интернет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није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креиран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циљем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пријатељско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окружење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децу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младе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Често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млади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нису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свесни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својим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понашањем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повређују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заправо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чине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дигитално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насиље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Немојте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пасивно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посматрате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дигитално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насиље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пријавите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Дигитално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насиље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треба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пријавити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њега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треба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реаговати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sr-Cyrl-R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Информишите се о дигиталном насиљу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Информишите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превентивним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мерама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предузмете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него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што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дигитално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насиље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догоди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Запамтите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заједничким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снагама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можемо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учинимо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интернет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безбеднијим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бољим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местом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младе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Коришћење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интернета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сведите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разумну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меру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r-Cyrl-RS" dirty="0" smtClean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трошите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превише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времена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интернету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Постоје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занимљиви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начини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које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потрошите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своје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слободно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време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20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2679</TotalTime>
  <Words>1369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Facet</vt:lpstr>
      <vt:lpstr>ДИГИТАЛНО НАСИЉЕ    Изводи из приручника Дигитално насиље – превенција и реаговање Добринка Кузмановић, Биљана Лајовић, Смиљана Грујић, Гордана Меденица </vt:lpstr>
      <vt:lpstr>ШТА ЈЕ ДИГИТАЛНО НАСИЉЕ  ОБЛИЦИ ДИГИТАЛНОГ НАСИЉА  ОРУЂА ЗА ДИГИТАЛНО НАСИЉЕ  ШТА БИ УЧЕНИЦИ/Е ТРЕБАЛО ДА ЗНАЈУ У ВЕЗИ СА ПРЕВЕНЦИЈОМ ДИГИТАЛНОГ НАСИЉА  ШТА БИ ОДРАСЛИ ТРЕБАЛО ДА ЗНАЈУ У ВЕЗИ СА ПРЕВЕНЦИЈОМ ДИГИТАЛНОГ НАСИЉА </vt:lpstr>
      <vt:lpstr>ШТА ЈЕ ДИГИТАЛНО НАСИЉЕ</vt:lpstr>
      <vt:lpstr>ОБЛИЦИ ДИГИТАЛНОГ НАСИЉА</vt:lpstr>
      <vt:lpstr>ОРУЂА ЗА ДИГИТАЛНО НАСИЉЕ</vt:lpstr>
      <vt:lpstr>ШТА БИ УЧЕНИЦИ/Е ТРЕБАЛО ДА ЗНАЈУ У ВЕЗИ СА ПРЕВЕНЦИЈОМ ДИГИТАЛНОГ НАСИЉА</vt:lpstr>
      <vt:lpstr>ШТА БИ УЧЕНИЦИ/Е ТРЕБАЛО ДА ЗНАЈУ У ВЕЗИ СА ПРЕВЕНЦИЈОМ ДИГИТАЛНОГ НАСИЉА</vt:lpstr>
      <vt:lpstr>ШТА БИ УЧЕНИЦИ/Е ТРЕБАЛО ДА ЗНАЈУ У ВЕЗИ СА ПРЕВЕНЦИЈОМ ДИГИТАЛНОГ НАСИЉА</vt:lpstr>
      <vt:lpstr>ШТА БИ УЧЕНИЦИ/Е ТРЕБАЛО ДА ЗНАЈУ У ВЕЗИ СА ПРЕВЕНЦИЈОМ ДИГИТАЛНОГ НАСИЉА</vt:lpstr>
      <vt:lpstr>ШТА БИ ОДРАСЛИ ТРЕБАЛО ДА ЗНАЈУ У ВЕЗИ СА ПРЕВЕНЦИЈОМ ДИГИТАЛНОГ НАСИЉА</vt:lpstr>
      <vt:lpstr>ШТА БИ УЧЕНИЦИ/Е ТРЕБАЛО ДА ЗНАЈУ У ВЕЗИ СА ПРЕВЕНЦИЈОМ ДИГИТАЛНОГ НАСИЉА</vt:lpstr>
      <vt:lpstr>ШТА БИ УЧЕНИЦИ/Е ТРЕБАЛО ДА ЗНАЈУ У ВЕЗИ СА ПРЕВЕНЦИЈОМ ДИГИТАЛНОГ НАСИЉА</vt:lpstr>
    </vt:vector>
  </TitlesOfParts>
  <Company>Private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Sladjan</dc:creator>
  <cp:lastModifiedBy>Cica</cp:lastModifiedBy>
  <cp:revision>177</cp:revision>
  <dcterms:created xsi:type="dcterms:W3CDTF">2014-08-26T17:53:57Z</dcterms:created>
  <dcterms:modified xsi:type="dcterms:W3CDTF">2020-03-25T17:46:39Z</dcterms:modified>
</cp:coreProperties>
</file>